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1" r:id="rId4"/>
    <p:sldId id="260" r:id="rId5"/>
    <p:sldId id="317" r:id="rId6"/>
    <p:sldId id="262" r:id="rId7"/>
    <p:sldId id="318" r:id="rId8"/>
    <p:sldId id="267" r:id="rId9"/>
    <p:sldId id="323" r:id="rId10"/>
    <p:sldId id="324" r:id="rId11"/>
    <p:sldId id="264" r:id="rId12"/>
    <p:sldId id="319" r:id="rId13"/>
    <p:sldId id="265" r:id="rId14"/>
    <p:sldId id="315" r:id="rId15"/>
    <p:sldId id="270" r:id="rId16"/>
    <p:sldId id="316" r:id="rId17"/>
    <p:sldId id="268" r:id="rId18"/>
    <p:sldId id="271" r:id="rId19"/>
    <p:sldId id="269" r:id="rId20"/>
    <p:sldId id="272" r:id="rId21"/>
    <p:sldId id="273" r:id="rId22"/>
    <p:sldId id="274" r:id="rId23"/>
    <p:sldId id="280" r:id="rId24"/>
    <p:sldId id="281" r:id="rId25"/>
    <p:sldId id="322" r:id="rId26"/>
    <p:sldId id="279" r:id="rId27"/>
    <p:sldId id="282" r:id="rId28"/>
    <p:sldId id="283" r:id="rId29"/>
    <p:sldId id="284" r:id="rId30"/>
    <p:sldId id="285" r:id="rId31"/>
    <p:sldId id="277" r:id="rId32"/>
    <p:sldId id="286" r:id="rId33"/>
    <p:sldId id="287" r:id="rId34"/>
    <p:sldId id="288" r:id="rId35"/>
    <p:sldId id="289" r:id="rId36"/>
    <p:sldId id="291" r:id="rId37"/>
    <p:sldId id="290" r:id="rId38"/>
    <p:sldId id="275" r:id="rId39"/>
    <p:sldId id="293" r:id="rId40"/>
    <p:sldId id="294" r:id="rId41"/>
    <p:sldId id="295" r:id="rId42"/>
    <p:sldId id="292" r:id="rId43"/>
    <p:sldId id="314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25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21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5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0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5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7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4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4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1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6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8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95F26-6382-4657-81A8-8C499C8DFF5E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7CCD5-4A0C-402E-93C8-262F8E84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نکات مهم ایسکمی حاد قلبی برای پرسنل شاغل در اورژانس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fa-IR" dirty="0" smtClean="0">
                <a:solidFill>
                  <a:schemeClr val="tx1"/>
                </a:solidFill>
              </a:rPr>
              <a:t>دکتر مهدی رضوانجو</a:t>
            </a:r>
          </a:p>
          <a:p>
            <a:r>
              <a:rPr lang="fa-IR" dirty="0" smtClean="0">
                <a:solidFill>
                  <a:schemeClr val="tx1"/>
                </a:solidFill>
              </a:rPr>
              <a:t>متخصص قلب و عروق</a:t>
            </a:r>
          </a:p>
          <a:p>
            <a:r>
              <a:rPr lang="fa-IR" dirty="0" smtClean="0">
                <a:solidFill>
                  <a:schemeClr val="tx1"/>
                </a:solidFill>
              </a:rPr>
              <a:t>بیمارستان قلب فرشچیان همدان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0567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73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488831" cy="493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9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230425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علایم بالینی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2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539874"/>
            <a:ext cx="7188200" cy="419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1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/>
              <a:t>مشخصات دردآنژینی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a-IR" sz="2400" dirty="0"/>
              <a:t>- دردي است که در جلو وعمق قفسه سینه و پشت جناغ احساس می شود.</a:t>
            </a:r>
          </a:p>
          <a:p>
            <a:pPr marL="0" indent="0" algn="r">
              <a:buNone/>
            </a:pPr>
            <a:r>
              <a:rPr lang="fa-IR" sz="2400" dirty="0"/>
              <a:t>- شروع درد همراه با فعالیت شدید بدنی (نظیربالا و پایین رفتن از پله ها ، بلند کردن جسم سنگین و ...) یا تماس با سرما ، خوردن غذاي</a:t>
            </a:r>
          </a:p>
          <a:p>
            <a:pPr marL="0" indent="0" algn="r">
              <a:buNone/>
            </a:pPr>
            <a:r>
              <a:rPr lang="fa-IR" sz="2400" dirty="0"/>
              <a:t>سنگین ، استرس ، اضطراب و عصبانیت است .</a:t>
            </a:r>
          </a:p>
          <a:p>
            <a:pPr marL="0" indent="0" algn="r" rtl="1">
              <a:buNone/>
            </a:pPr>
            <a:r>
              <a:rPr lang="fa-IR" sz="2400" dirty="0"/>
              <a:t>- غالباً </a:t>
            </a:r>
            <a:r>
              <a:rPr lang="fa-IR" sz="2400" dirty="0" smtClean="0"/>
              <a:t>دردبه منطقه </a:t>
            </a:r>
            <a:r>
              <a:rPr lang="fa-IR" sz="2400" dirty="0"/>
              <a:t>قلب محدودنیست وبه گردن ، فک ، شانه ، بازو ها ،مچ دست ، انگشتان چهارم و پنجم دسـت ( بخصـوص دسـت</a:t>
            </a:r>
          </a:p>
          <a:p>
            <a:pPr marL="0" indent="0" algn="r">
              <a:buNone/>
            </a:pPr>
            <a:r>
              <a:rPr lang="fa-IR" sz="2400" dirty="0"/>
              <a:t>چپ ) تیر می کشد ولی با استراحت ویا مصرف قرص زیرزبانی بهبودمی بابد</a:t>
            </a:r>
          </a:p>
          <a:p>
            <a:pPr marL="0" indent="0" algn="r">
              <a:buNone/>
            </a:pPr>
            <a:r>
              <a:rPr lang="fa-IR" sz="2400" dirty="0"/>
              <a:t>- مدت زمان دردنهایتاً 5-3 دقیقه است .</a:t>
            </a:r>
          </a:p>
          <a:p>
            <a:pPr marL="0" indent="0" algn="r">
              <a:buNone/>
            </a:pPr>
            <a:r>
              <a:rPr lang="fa-IR" sz="2400" dirty="0"/>
              <a:t>- علاوه بر درد ممکن است علائمی مثل سختی در تنفس ، کوتاهی نفس ، رنگ پریدگی ، عرق سـرد ، گیجـی ، طـپش قلـب ، تهـوع</a:t>
            </a:r>
          </a:p>
          <a:p>
            <a:pPr marL="0" indent="0" algn="r">
              <a:buNone/>
            </a:pPr>
            <a:r>
              <a:rPr lang="fa-IR" sz="2400" dirty="0"/>
              <a:t>واستفراغ ، اضطراب ، سوء هاضمه تا احساس خفگی شدید نیزوجود داشته باشد.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14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00100"/>
            <a:ext cx="47529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9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/>
              <a:t>نکات مهم: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en-US" dirty="0" smtClean="0"/>
              <a:t>-</a:t>
            </a:r>
            <a:r>
              <a:rPr lang="fa-IR" dirty="0" smtClean="0"/>
              <a:t>درافراد </a:t>
            </a:r>
            <a:r>
              <a:rPr lang="fa-IR" dirty="0"/>
              <a:t>دیابتی ممکن است بدلیل درگیري گیرنده هاي عصبی احساس درد کاهش یابد .</a:t>
            </a:r>
          </a:p>
          <a:p>
            <a:pPr marL="0" indent="0" algn="r" rtl="1">
              <a:buNone/>
            </a:pPr>
            <a:r>
              <a:rPr lang="en-US" dirty="0" smtClean="0"/>
              <a:t>-</a:t>
            </a:r>
            <a:r>
              <a:rPr lang="fa-IR" dirty="0" smtClean="0"/>
              <a:t>در </a:t>
            </a:r>
            <a:r>
              <a:rPr lang="fa-IR" dirty="0"/>
              <a:t>سالمندان نیزاکثراً </a:t>
            </a:r>
            <a:r>
              <a:rPr lang="fa-IR" dirty="0" smtClean="0"/>
              <a:t>حمله بدون </a:t>
            </a:r>
            <a:r>
              <a:rPr lang="fa-IR" dirty="0"/>
              <a:t>درد و همراه با ضعف وبیحالی بروزمی کند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5976664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6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6120679" cy="516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8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920880" cy="54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44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نکات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a-IR" dirty="0"/>
              <a:t>روزانه ۳۰۰نفر در ایران بر اثر سکته قلبی جان خود را از دست </a:t>
            </a:r>
            <a:r>
              <a:rPr lang="fa-IR" dirty="0" smtClean="0"/>
              <a:t>می‌دهند.</a:t>
            </a:r>
          </a:p>
          <a:p>
            <a:pPr algn="r" rtl="1"/>
            <a:r>
              <a:rPr lang="fa-IR" dirty="0"/>
              <a:t>بر اساس آمار وزارت بهداشت، درمان وآموزش پزشکی </a:t>
            </a:r>
            <a:r>
              <a:rPr lang="fa-IR" dirty="0" smtClean="0"/>
              <a:t>؛ </a:t>
            </a:r>
            <a:r>
              <a:rPr lang="fa-IR" dirty="0"/>
              <a:t>بیش از 40 در صد مرگ ومیرها در کشور مربوط به بیماری های قلبی وعروقی و 19درصد آن ناشی از سکته های قلبی است.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3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تشخیص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نوار قلب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057275"/>
            <a:ext cx="52197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27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524000"/>
            <a:ext cx="41052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7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2087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5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00013"/>
            <a:ext cx="90773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6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8092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6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80920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8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692696"/>
            <a:ext cx="6912768" cy="496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8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نکات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a-IR" dirty="0" smtClean="0"/>
              <a:t>عمده مرگهای ناشی از </a:t>
            </a:r>
            <a:r>
              <a:rPr lang="en-US" dirty="0" smtClean="0"/>
              <a:t>MI</a:t>
            </a:r>
            <a:r>
              <a:rPr lang="fa-IR" dirty="0" smtClean="0"/>
              <a:t>در ساعت اول شروع درد اتفاق می افتد.</a:t>
            </a:r>
          </a:p>
          <a:p>
            <a:pPr algn="r" rtl="1"/>
            <a:r>
              <a:rPr lang="fa-IR" dirty="0" smtClean="0"/>
              <a:t>هر 30 دقیقه تاخیر در درمان مرگ یکساله را 8 درصد افزایش میدهد.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9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764704"/>
            <a:ext cx="7704856" cy="484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4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38378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20" y="1578915"/>
            <a:ext cx="3735424" cy="449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9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1"/>
            <a:ext cx="8136903" cy="51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3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0689"/>
            <a:ext cx="7920880" cy="51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5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8064896" cy="509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25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835292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260648"/>
            <a:ext cx="574357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014538"/>
            <a:ext cx="85915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70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488831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1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764704"/>
            <a:ext cx="7410450" cy="489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1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بیماری ایسکمیک قلب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80"/>
            <a:ext cx="86596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5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2493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67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023938"/>
            <a:ext cx="713422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3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923925"/>
            <a:ext cx="828675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4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8680"/>
            <a:ext cx="8280920" cy="517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476672"/>
            <a:ext cx="8148959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36904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5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7"/>
            <a:ext cx="8064896" cy="551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8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764704"/>
            <a:ext cx="7981950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7920879" cy="554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7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ریسک فاکتور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7"/>
            <a:ext cx="8064896" cy="496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76672"/>
            <a:ext cx="7248525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9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992888" cy="466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323975"/>
            <a:ext cx="88773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6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281113"/>
            <a:ext cx="86772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257300"/>
            <a:ext cx="875347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0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19213"/>
            <a:ext cx="89154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3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62063"/>
            <a:ext cx="88011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4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5608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28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338263"/>
            <a:ext cx="90582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2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850900"/>
            <a:ext cx="82550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3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71588"/>
            <a:ext cx="90963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4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85875"/>
            <a:ext cx="88963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464496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0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08823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مکانیسم ایجاد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76875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7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9"/>
            <a:ext cx="6696744" cy="450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6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293</Words>
  <Application>Microsoft Office PowerPoint</Application>
  <PresentationFormat>On-screen Show (4:3)</PresentationFormat>
  <Paragraphs>28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نکات مهم ایسکمی حاد قلبی برای پرسنل شاغل در اورژانس </vt:lpstr>
      <vt:lpstr>نکات</vt:lpstr>
      <vt:lpstr>نکات</vt:lpstr>
      <vt:lpstr>بیماری ایسکمیک قلب</vt:lpstr>
      <vt:lpstr>ریسک فاکتور ها</vt:lpstr>
      <vt:lpstr>PowerPoint Presentation</vt:lpstr>
      <vt:lpstr>مکانیسم ایجاد</vt:lpstr>
      <vt:lpstr>PowerPoint Presentation</vt:lpstr>
      <vt:lpstr>PowerPoint Presentation</vt:lpstr>
      <vt:lpstr>PowerPoint Presentation</vt:lpstr>
      <vt:lpstr>PowerPoint Presentation</vt:lpstr>
      <vt:lpstr>علایم بالینی</vt:lpstr>
      <vt:lpstr>PowerPoint Presentation</vt:lpstr>
      <vt:lpstr>مشخصات دردآنژینی</vt:lpstr>
      <vt:lpstr>PowerPoint Presentation</vt:lpstr>
      <vt:lpstr>نکات مهم:</vt:lpstr>
      <vt:lpstr>PowerPoint Presentation</vt:lpstr>
      <vt:lpstr>PowerPoint Presentation</vt:lpstr>
      <vt:lpstr>PowerPoint Presentation</vt:lpstr>
      <vt:lpstr>PowerPoint Presentation</vt:lpstr>
      <vt:lpstr>تشخیص</vt:lpstr>
      <vt:lpstr>نوار قلب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نکات مهم ایسکمی حاد قلبی برای پرسنل شاغل در اورژانس </dc:title>
  <dc:creator>Hooshmand</dc:creator>
  <cp:lastModifiedBy>Hooshmand</cp:lastModifiedBy>
  <cp:revision>21</cp:revision>
  <dcterms:created xsi:type="dcterms:W3CDTF">2019-08-02T16:47:16Z</dcterms:created>
  <dcterms:modified xsi:type="dcterms:W3CDTF">2019-08-02T19:58:12Z</dcterms:modified>
</cp:coreProperties>
</file>