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photoAlbum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9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D3B52-95B1-4767-8E9C-388277502CAB}" type="datetimeFigureOut">
              <a:rPr lang="en-US" smtClean="0"/>
              <a:t>7/3/2016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3223E-EE72-49E6-B2B0-C472CC9F5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99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D3B52-95B1-4767-8E9C-388277502CAB}" type="datetimeFigureOut">
              <a:rPr lang="en-US" smtClean="0"/>
              <a:t>7/3/2016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3223E-EE72-49E6-B2B0-C472CC9F5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0993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D3B52-95B1-4767-8E9C-388277502CAB}" type="datetimeFigureOut">
              <a:rPr lang="en-US" smtClean="0"/>
              <a:t>7/3/2016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3223E-EE72-49E6-B2B0-C472CC9F5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2376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D3B52-95B1-4767-8E9C-388277502CAB}" type="datetimeFigureOut">
              <a:rPr lang="en-US" smtClean="0"/>
              <a:t>7/3/2016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3223E-EE72-49E6-B2B0-C472CC9F5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444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D3B52-95B1-4767-8E9C-388277502CAB}" type="datetimeFigureOut">
              <a:rPr lang="en-US" smtClean="0"/>
              <a:t>7/3/2016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3223E-EE72-49E6-B2B0-C472CC9F5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5303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D3B52-95B1-4767-8E9C-388277502CAB}" type="datetimeFigureOut">
              <a:rPr lang="en-US" smtClean="0"/>
              <a:t>7/3/2016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3223E-EE72-49E6-B2B0-C472CC9F5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170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D3B52-95B1-4767-8E9C-388277502CAB}" type="datetimeFigureOut">
              <a:rPr lang="en-US" smtClean="0"/>
              <a:t>7/3/2016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3223E-EE72-49E6-B2B0-C472CC9F5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1096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D3B52-95B1-4767-8E9C-388277502CAB}" type="datetimeFigureOut">
              <a:rPr lang="en-US" smtClean="0"/>
              <a:t>7/3/2016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3223E-EE72-49E6-B2B0-C472CC9F5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7992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D3B52-95B1-4767-8E9C-388277502CAB}" type="datetimeFigureOut">
              <a:rPr lang="en-US" smtClean="0"/>
              <a:t>7/3/2016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3223E-EE72-49E6-B2B0-C472CC9F5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395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D3B52-95B1-4767-8E9C-388277502CAB}" type="datetimeFigureOut">
              <a:rPr lang="en-US" smtClean="0"/>
              <a:t>7/3/2016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3223E-EE72-49E6-B2B0-C472CC9F5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2755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D3B52-95B1-4767-8E9C-388277502CAB}" type="datetimeFigureOut">
              <a:rPr lang="en-US" smtClean="0"/>
              <a:t>7/3/2016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3223E-EE72-49E6-B2B0-C472CC9F5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2585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2D3B52-95B1-4767-8E9C-388277502CAB}" type="datetimeFigureOut">
              <a:rPr lang="en-US" smtClean="0"/>
              <a:t>7/3/2016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63223E-EE72-49E6-B2B0-C472CC9F5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996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est_Background_1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3925" y="0"/>
            <a:ext cx="4754563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220656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est_Background_2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3925" y="0"/>
            <a:ext cx="4754563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716547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est_Background_3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9163" y="0"/>
            <a:ext cx="476567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121635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est_Background_4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2813" y="0"/>
            <a:ext cx="477837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049702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est_Background_5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9163" y="0"/>
            <a:ext cx="476567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299582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est_Background_6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2813" y="0"/>
            <a:ext cx="477837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813426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Gerdoo.net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007</dc:creator>
  <cp:lastModifiedBy>007</cp:lastModifiedBy>
  <cp:revision>1</cp:revision>
  <dcterms:created xsi:type="dcterms:W3CDTF">2016-07-03T06:04:25Z</dcterms:created>
  <dcterms:modified xsi:type="dcterms:W3CDTF">2016-07-03T06:05:05Z</dcterms:modified>
</cp:coreProperties>
</file>